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186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912" y="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42D3D-7481-7947-56F8-932AF55F2E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DFBCDC-EB38-8361-6937-F42BBB63A8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88B16-18A3-A92F-C4F4-BC9A15370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9A7A2-BFD3-E66A-28AB-97A1D8D21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E8A14-8192-7540-FDF6-E3627238D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44838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6D755-4A07-FEEB-BE75-0CC94A184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0B3CD8-AE69-0F83-D8B6-6D5D40569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657CF-AF3D-C2EF-CAC2-5BCB8DE53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97D42-DE58-724A-DDF9-A35786F7A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F846C-79C1-2AF7-65FE-CA43EEC21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67964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6B5767-73D7-1B72-F6B1-AF36568C82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C2CF30-FE0F-8FB2-1D92-5C4F004266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A07259-6034-9C2C-E661-A5E6D70ED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8B8BFD-B75A-3B7B-135B-3EE62D2AC6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B3186-2E84-E5A6-1991-014144566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03358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15CEC-B223-1881-8677-1B28A1804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375FEF-B122-48BA-993A-C5D640BC6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4EBC70-68D2-F995-DFFF-401841365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F7C1C-60CA-F494-9CF5-503F87224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08625-CB86-A538-B8AC-62DC4F1D1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3680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1626C-AE3C-916E-EC1D-61332B3AFF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B928C-5B42-683D-047C-F056F5495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74CC2-6146-350E-BCC4-AE02720E4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3F860-18AD-7DFB-95DF-BFBE9F0EE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AED9D-FAB0-6D03-730E-2009D86D3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26487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57321-EFE0-B930-8FE0-03CCA0387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1830A-31A9-6C6C-7C47-095AED84C8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F6EA87-F748-3F9D-45EE-028B0BE4BC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A9AC7E-8C96-12A4-FB5C-A8FECD5FA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B9841E-C137-D3FB-62ED-80AC276BD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9E4F1-B926-962B-EFC8-A8E6396EF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51584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16C6C-F9DC-72DC-6A90-2F2B095BF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80652-DF55-46A0-A4CB-5097B2002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0FF98C-E16A-7990-6194-6FF3508026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6BA3D5-E225-BF99-657B-8B60718E9E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6FEE0C-FB02-1336-30F7-6F4B21AC8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6CFF33-203C-8D3E-1A69-B0207D97C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36C87C-C89A-6ED1-178C-FF36D8D91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5D523F-6E87-212C-A86C-2504BA471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32428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1A381-B182-475E-4C42-002F6581D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7043F1-D0A9-AA58-6E9E-FF99E31B7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8597FB-C04C-A057-5D4E-C60976BE8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D20E91-0016-D8F2-99B7-F8DF8CF6D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90747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D4B849-009D-5134-5120-DD62B3D9A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45A4DD-05AE-AF92-1CFA-C1839A1B3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9D7CD-A42C-2C2A-9F9A-AE4843062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48158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A4657-4CBA-54AD-68E7-F8B273712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EECDF1-F706-D33B-1F45-E098209EC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537417-1105-5DDD-368A-AD94102B15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A46317-3E52-5079-781E-EC24B7BFF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8E2CC8-6503-D556-E0A4-440AE3BD2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0C924B-37F8-66E8-1BFF-0F17C51FF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04591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0AF3B-23D5-FF49-4722-91C5E2732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0953C8-A1CD-C78B-0AB4-8BCEF336DD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D7E03F-85FE-47D6-871F-3AE6DC9322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80CBDA-876E-A6C4-4294-66B09B1DC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EF5082-1CEF-C32F-40F3-35510D9F8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CE5412-FFCC-6DB9-3CF6-45CE8EC062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1710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A17B0E-7E12-AF8B-2224-1254E81C6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8498C-BFC1-4C7C-5B3D-FCC50BE43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A0357-0307-52E7-31B5-AE25A832DA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5AFEE5-87E3-429F-912E-44066CF2DAFC}" type="datetimeFigureOut">
              <a:rPr lang="en-SG" smtClean="0"/>
              <a:t>14/3/2023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7D6DC-9C87-4E8C-D8F5-D8ED947D24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C300E-F10C-C849-D657-C9E33FA48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707DBB-6694-4291-9A59-2875AC96DFE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18102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7294007-28C0-DAC7-85B2-573A307134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37"/>
          <a:stretch/>
        </p:blipFill>
        <p:spPr>
          <a:xfrm>
            <a:off x="828599" y="219075"/>
            <a:ext cx="10534801" cy="660569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57885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F6088A5F-3EC3-F1C7-D9DF-8B429293FC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2" r="78437"/>
          <a:stretch/>
        </p:blipFill>
        <p:spPr>
          <a:xfrm>
            <a:off x="-816155" y="0"/>
            <a:ext cx="809626" cy="6793156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450923C4-5EAD-CF1C-41FA-C507B7C1DB49}"/>
              </a:ext>
            </a:extLst>
          </p:cNvPr>
          <p:cNvGrpSpPr/>
          <p:nvPr/>
        </p:nvGrpSpPr>
        <p:grpSpPr>
          <a:xfrm>
            <a:off x="470719" y="0"/>
            <a:ext cx="10508534" cy="6793156"/>
            <a:chOff x="470719" y="0"/>
            <a:chExt cx="10508534" cy="6793156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F6877CB-5889-5250-375B-0D7285494044}"/>
                </a:ext>
              </a:extLst>
            </p:cNvPr>
            <p:cNvGrpSpPr/>
            <p:nvPr/>
          </p:nvGrpSpPr>
          <p:grpSpPr>
            <a:xfrm>
              <a:off x="470719" y="0"/>
              <a:ext cx="10508534" cy="6793156"/>
              <a:chOff x="470719" y="0"/>
              <a:chExt cx="10508534" cy="6793156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39E044F3-4188-3F5C-86B8-EC3131A8945A}"/>
                  </a:ext>
                </a:extLst>
              </p:cNvPr>
              <p:cNvGrpSpPr/>
              <p:nvPr/>
            </p:nvGrpSpPr>
            <p:grpSpPr>
              <a:xfrm>
                <a:off x="470719" y="0"/>
                <a:ext cx="10508534" cy="6793156"/>
                <a:chOff x="470719" y="0"/>
                <a:chExt cx="10508534" cy="6793156"/>
              </a:xfrm>
            </p:grpSpPr>
            <p:pic>
              <p:nvPicPr>
                <p:cNvPr id="9" name="Picture 8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9FA4BD53-EC1C-DB4A-2D10-BEA1EC4675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28906" r="59141"/>
                <a:stretch/>
              </p:blipFill>
              <p:spPr>
                <a:xfrm>
                  <a:off x="3867193" y="0"/>
                  <a:ext cx="1457325" cy="6793156"/>
                </a:xfrm>
                <a:prstGeom prst="rect">
                  <a:avLst/>
                </a:prstGeom>
              </p:spPr>
            </p:pic>
            <p:pic>
              <p:nvPicPr>
                <p:cNvPr id="10" name="Picture 9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83C0B361-F0EF-DBF5-3509-F73894064A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0195" r="47852"/>
                <a:stretch/>
              </p:blipFill>
              <p:spPr>
                <a:xfrm>
                  <a:off x="2409868" y="0"/>
                  <a:ext cx="1457325" cy="6793156"/>
                </a:xfrm>
                <a:prstGeom prst="rect">
                  <a:avLst/>
                </a:prstGeom>
              </p:spPr>
            </p:pic>
            <p:pic>
              <p:nvPicPr>
                <p:cNvPr id="11" name="Picture 10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7B10F54A-7580-5BCE-28CA-3F792D3C04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2110" r="32031"/>
                <a:stretch/>
              </p:blipFill>
              <p:spPr>
                <a:xfrm>
                  <a:off x="9045677" y="0"/>
                  <a:ext cx="1933576" cy="6793156"/>
                </a:xfrm>
                <a:prstGeom prst="rect">
                  <a:avLst/>
                </a:prstGeom>
              </p:spPr>
            </p:pic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30AAD4CC-FCD3-8BFA-30ED-DA78E7CC8CFF}"/>
                    </a:ext>
                  </a:extLst>
                </p:cNvPr>
                <p:cNvGrpSpPr/>
                <p:nvPr/>
              </p:nvGrpSpPr>
              <p:grpSpPr>
                <a:xfrm>
                  <a:off x="1112043" y="0"/>
                  <a:ext cx="1371600" cy="6793156"/>
                  <a:chOff x="1112043" y="0"/>
                  <a:chExt cx="1371600" cy="6793156"/>
                </a:xfrm>
              </p:grpSpPr>
              <p:pic>
                <p:nvPicPr>
                  <p:cNvPr id="6" name="Picture 5" descr="A picture containing chart&#10;&#10;Description automatically generated">
                    <a:extLst>
                      <a:ext uri="{FF2B5EF4-FFF2-40B4-BE49-F238E27FC236}">
                        <a16:creationId xmlns:a16="http://schemas.microsoft.com/office/drawing/2014/main" id="{E69CE54E-B051-E619-C314-74FB036EBF0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l="3907" r="84844"/>
                  <a:stretch/>
                </p:blipFill>
                <p:spPr>
                  <a:xfrm>
                    <a:off x="1112043" y="0"/>
                    <a:ext cx="1371600" cy="6793156"/>
                  </a:xfrm>
                  <a:prstGeom prst="rect">
                    <a:avLst/>
                  </a:prstGeom>
                </p:spPr>
              </p:pic>
              <p:sp>
                <p:nvSpPr>
                  <p:cNvPr id="12" name="Rectangle 11">
                    <a:extLst>
                      <a:ext uri="{FF2B5EF4-FFF2-40B4-BE49-F238E27FC236}">
                        <a16:creationId xmlns:a16="http://schemas.microsoft.com/office/drawing/2014/main" id="{9B01593E-E90C-FD2E-3F3C-B884EBD20D23}"/>
                      </a:ext>
                    </a:extLst>
                  </p:cNvPr>
                  <p:cNvSpPr/>
                  <p:nvPr/>
                </p:nvSpPr>
                <p:spPr>
                  <a:xfrm>
                    <a:off x="2281235" y="1450975"/>
                    <a:ext cx="195267" cy="2387600"/>
                  </a:xfrm>
                  <a:prstGeom prst="rect">
                    <a:avLst/>
                  </a:prstGeom>
                  <a:pattFill prst="pct25">
                    <a:fgClr>
                      <a:srgbClr val="FF0000"/>
                    </a:fgClr>
                    <a:bgClr>
                      <a:schemeClr val="bg1"/>
                    </a:bgClr>
                  </a:patt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b="1" dirty="0">
                        <a:solidFill>
                          <a:schemeClr val="tx1"/>
                        </a:solidFill>
                      </a:rPr>
                      <a:t>PERFS</a:t>
                    </a:r>
                    <a:endParaRPr lang="en-SG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" name="Rectangle 13">
                    <a:extLst>
                      <a:ext uri="{FF2B5EF4-FFF2-40B4-BE49-F238E27FC236}">
                        <a16:creationId xmlns:a16="http://schemas.microsoft.com/office/drawing/2014/main" id="{717B3985-13A8-494C-2F17-DF6D298E9C29}"/>
                      </a:ext>
                    </a:extLst>
                  </p:cNvPr>
                  <p:cNvSpPr/>
                  <p:nvPr/>
                </p:nvSpPr>
                <p:spPr>
                  <a:xfrm>
                    <a:off x="2313117" y="5048248"/>
                    <a:ext cx="164308" cy="1285875"/>
                  </a:xfrm>
                  <a:prstGeom prst="rect">
                    <a:avLst/>
                  </a:prstGeom>
                  <a:pattFill prst="pct25">
                    <a:fgClr>
                      <a:srgbClr val="FF0000"/>
                    </a:fgClr>
                    <a:bgClr>
                      <a:schemeClr val="bg1"/>
                    </a:bgClr>
                  </a:patt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b="1" dirty="0">
                        <a:solidFill>
                          <a:schemeClr val="tx1"/>
                        </a:solidFill>
                      </a:rPr>
                      <a:t>PERFS</a:t>
                    </a:r>
                    <a:endParaRPr lang="en-SG" b="1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89443221-B1A5-FE84-ACCA-EB3808EDE298}"/>
                    </a:ext>
                  </a:extLst>
                </p:cNvPr>
                <p:cNvSpPr/>
                <p:nvPr/>
              </p:nvSpPr>
              <p:spPr>
                <a:xfrm>
                  <a:off x="470719" y="1316138"/>
                  <a:ext cx="589934" cy="227527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X00</a:t>
                  </a: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B2D35F07-37CA-E72D-562D-F9ACDB9ED8FE}"/>
                    </a:ext>
                  </a:extLst>
                </p:cNvPr>
                <p:cNvSpPr/>
                <p:nvPr/>
              </p:nvSpPr>
              <p:spPr>
                <a:xfrm>
                  <a:off x="493223" y="3012203"/>
                  <a:ext cx="589934" cy="227527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X50</a:t>
                  </a:r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8A33829C-6985-FA72-7E0C-F4237FCAC134}"/>
                    </a:ext>
                  </a:extLst>
                </p:cNvPr>
                <p:cNvSpPr/>
                <p:nvPr/>
              </p:nvSpPr>
              <p:spPr>
                <a:xfrm>
                  <a:off x="470719" y="4887463"/>
                  <a:ext cx="589934" cy="227527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Y00</a:t>
                  </a:r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815B1A60-2A5D-363A-AC5C-B31EC8EE46D6}"/>
                    </a:ext>
                  </a:extLst>
                </p:cNvPr>
                <p:cNvSpPr/>
                <p:nvPr/>
              </p:nvSpPr>
              <p:spPr>
                <a:xfrm>
                  <a:off x="470719" y="6369367"/>
                  <a:ext cx="589934" cy="227527"/>
                </a:xfrm>
                <a:prstGeom prst="rect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dirty="0">
                      <a:solidFill>
                        <a:schemeClr val="tx1"/>
                      </a:solidFill>
                    </a:rPr>
                    <a:t>Y40</a:t>
                  </a:r>
                </a:p>
              </p:txBody>
            </p:sp>
            <p:pic>
              <p:nvPicPr>
                <p:cNvPr id="20" name="Picture 19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C878EB5C-6061-A4D4-CF42-B8EA0E4C11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7662" r="1212"/>
                <a:stretch/>
              </p:blipFill>
              <p:spPr>
                <a:xfrm>
                  <a:off x="5250743" y="0"/>
                  <a:ext cx="3794934" cy="6793156"/>
                </a:xfrm>
                <a:prstGeom prst="rect">
                  <a:avLst/>
                </a:prstGeom>
              </p:spPr>
            </p:pic>
          </p:grp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1EA03DD3-76DC-615F-5886-CEBDA2E0CD9A}"/>
                  </a:ext>
                </a:extLst>
              </p:cNvPr>
              <p:cNvSpPr/>
              <p:nvPr/>
            </p:nvSpPr>
            <p:spPr>
              <a:xfrm>
                <a:off x="2684206" y="283778"/>
                <a:ext cx="452284" cy="10986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161A026-5C0D-D05D-FF4D-662940867377}"/>
                  </a:ext>
                </a:extLst>
              </p:cNvPr>
              <p:cNvSpPr/>
              <p:nvPr/>
            </p:nvSpPr>
            <p:spPr>
              <a:xfrm>
                <a:off x="7705692" y="283776"/>
                <a:ext cx="452284" cy="8984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982BBC6-952E-B58E-208E-102C89B92755}"/>
                  </a:ext>
                </a:extLst>
              </p:cNvPr>
              <p:cNvSpPr/>
              <p:nvPr/>
            </p:nvSpPr>
            <p:spPr>
              <a:xfrm>
                <a:off x="9507794" y="255201"/>
                <a:ext cx="921433" cy="12988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VSH</a:t>
                </a:r>
                <a:endParaRPr lang="en-S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49454B6D-7BFC-93FB-965D-EDEE91AA69CC}"/>
                  </a:ext>
                </a:extLst>
              </p:cNvPr>
              <p:cNvSpPr/>
              <p:nvPr/>
            </p:nvSpPr>
            <p:spPr>
              <a:xfrm>
                <a:off x="7662127" y="263758"/>
                <a:ext cx="921433" cy="12988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SWT</a:t>
                </a:r>
                <a:endParaRPr lang="en-SG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230DE10-90BD-CC3A-7E1E-135AEB6E0073}"/>
                  </a:ext>
                </a:extLst>
              </p:cNvPr>
              <p:cNvSpPr/>
              <p:nvPr/>
            </p:nvSpPr>
            <p:spPr>
              <a:xfrm>
                <a:off x="5752562" y="269770"/>
                <a:ext cx="921433" cy="12988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PHIT</a:t>
                </a:r>
                <a:endParaRPr lang="en-SG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F52CF17-1A6D-86BA-65AF-86EDB44756E8}"/>
                </a:ext>
              </a:extLst>
            </p:cNvPr>
            <p:cNvSpPr/>
            <p:nvPr/>
          </p:nvSpPr>
          <p:spPr>
            <a:xfrm>
              <a:off x="3407877" y="256263"/>
              <a:ext cx="306753" cy="1498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1306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CD70-4151-62E7-4028-F2430CA9A7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5085A3-CB3B-4538-C6BE-DD6438BDC05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9D74E20D-33A3-9BC9-E796-77C5802A08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422"/>
            <a:ext cx="12192000" cy="6793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4752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9</Words>
  <Application>Microsoft Office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Munish Kumar</dc:creator>
  <cp:lastModifiedBy>Munish Kumar</cp:lastModifiedBy>
  <cp:revision>3</cp:revision>
  <dcterms:created xsi:type="dcterms:W3CDTF">2023-03-14T01:41:04Z</dcterms:created>
  <dcterms:modified xsi:type="dcterms:W3CDTF">2023-03-14T04:56:12Z</dcterms:modified>
</cp:coreProperties>
</file>

<file path=docProps/thumbnail.jpeg>
</file>